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56" r:id="rId4"/>
    <p:sldId id="257" r:id="rId5"/>
    <p:sldId id="258" r:id="rId6"/>
    <p:sldId id="262" r:id="rId7"/>
    <p:sldId id="263" r:id="rId8"/>
    <p:sldId id="265" r:id="rId9"/>
    <p:sldId id="259" r:id="rId10"/>
    <p:sldId id="267" r:id="rId11"/>
    <p:sldId id="271" r:id="rId12"/>
    <p:sldId id="264" r:id="rId13"/>
    <p:sldId id="269" r:id="rId14"/>
    <p:sldId id="272" r:id="rId15"/>
    <p:sldId id="268" r:id="rId16"/>
    <p:sldId id="270" r:id="rId17"/>
    <p:sldId id="273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8E0"/>
    <a:srgbClr val="7F7F7F"/>
    <a:srgbClr val="4080B0"/>
    <a:srgbClr val="99B1BB"/>
    <a:srgbClr val="2C73A8"/>
    <a:srgbClr val="BDDAEA"/>
    <a:srgbClr val="BAD6E7"/>
    <a:srgbClr val="C3D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天空ppt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6350"/>
            <a:ext cx="12207240" cy="6866890"/>
          </a:xfrm>
          <a:prstGeom prst="rect">
            <a:avLst/>
          </a:prstGeom>
        </p:spPr>
      </p:pic>
      <p:pic>
        <p:nvPicPr>
          <p:cNvPr id="7" name="图片 6" descr="Nipic_23314493_20180428163809379000 副本"/>
          <p:cNvPicPr>
            <a:picLocks noChangeAspect="1"/>
          </p:cNvPicPr>
          <p:nvPr/>
        </p:nvPicPr>
        <p:blipFill>
          <a:blip r:embed="rId2">
            <a:clrChange>
              <a:clrFrom>
                <a:srgbClr val="6D9AC1">
                  <a:alpha val="100000"/>
                </a:srgbClr>
              </a:clrFrom>
              <a:clrTo>
                <a:srgbClr val="6D9AC1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5955" y="1280795"/>
            <a:ext cx="6898005" cy="3642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252085" y="2005965"/>
            <a:ext cx="139636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0000">
                <a:solidFill>
                  <a:srgbClr val="C3DBEC"/>
                </a:solidFill>
                <a:latin typeface="汉仪行楷简" panose="02010609000101010101" charset="-122"/>
                <a:ea typeface="汉仪行楷简" panose="02010609000101010101" charset="-122"/>
              </a:rPr>
              <a:t>谢</a:t>
            </a:r>
            <a:endParaRPr lang="zh-CN" altLang="zh-CN" sz="10000">
              <a:solidFill>
                <a:srgbClr val="C3DBEC"/>
              </a:solidFill>
              <a:latin typeface="汉仪行楷简" panose="02010609000101010101" charset="-122"/>
              <a:ea typeface="汉仪行楷简" panose="0201060900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03820" y="2456180"/>
            <a:ext cx="296418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0">
                <a:solidFill>
                  <a:srgbClr val="C3DBEC"/>
                </a:solidFill>
                <a:latin typeface="汉仪行楷简" panose="02010609000101010101" charset="-122"/>
                <a:ea typeface="汉仪行楷简" panose="02010609000101010101" charset="-122"/>
                <a:sym typeface="+mn-ea"/>
              </a:rPr>
              <a:t>观看</a:t>
            </a:r>
            <a:endParaRPr lang="zh-CN" altLang="en-US" sz="10000"/>
          </a:p>
        </p:txBody>
      </p:sp>
      <p:sp>
        <p:nvSpPr>
          <p:cNvPr id="8" name="文本框 7"/>
          <p:cNvSpPr txBox="1"/>
          <p:nvPr/>
        </p:nvSpPr>
        <p:spPr>
          <a:xfrm>
            <a:off x="6396355" y="2954020"/>
            <a:ext cx="160337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0">
                <a:solidFill>
                  <a:srgbClr val="AAC8E0"/>
                </a:solidFill>
                <a:latin typeface="汉仪行楷简" panose="02010609000101010101" charset="-122"/>
                <a:ea typeface="汉仪行楷简" panose="02010609000101010101" charset="-122"/>
              </a:rPr>
              <a:t>谢</a:t>
            </a:r>
            <a:endParaRPr lang="zh-CN" altLang="en-US" sz="10000">
              <a:solidFill>
                <a:srgbClr val="AAC8E0"/>
              </a:solidFill>
              <a:latin typeface="汉仪行楷简" panose="02010609000101010101" charset="-122"/>
              <a:ea typeface="汉仪行楷简" panose="02010609000101010101" charset="-122"/>
            </a:endParaRPr>
          </a:p>
        </p:txBody>
      </p:sp>
      <p:pic>
        <p:nvPicPr>
          <p:cNvPr id="9" name="图片 8" descr="Nipic_29750142_20190826095459594085 副本"/>
          <p:cNvPicPr>
            <a:picLocks noChangeAspect="1"/>
          </p:cNvPicPr>
          <p:nvPr/>
        </p:nvPicPr>
        <p:blipFill>
          <a:blip r:embed="rId3">
            <a:clrChange>
              <a:clrFrom>
                <a:srgbClr val="6D9AC1">
                  <a:alpha val="100000"/>
                </a:srgbClr>
              </a:clrFrom>
              <a:clrTo>
                <a:srgbClr val="6D9AC1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1240000">
            <a:off x="6193155" y="1275080"/>
            <a:ext cx="1347470" cy="932180"/>
          </a:xfrm>
          <a:prstGeom prst="rect">
            <a:avLst/>
          </a:prstGeom>
        </p:spPr>
      </p:pic>
      <p:pic>
        <p:nvPicPr>
          <p:cNvPr id="2" name="图片 1" descr="河南省文明行为促进条例1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5" y="2540"/>
            <a:ext cx="122078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天空ppt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6350"/>
            <a:ext cx="12207240" cy="6866890"/>
          </a:xfrm>
          <a:prstGeom prst="rect">
            <a:avLst/>
          </a:prstGeom>
        </p:spPr>
      </p:pic>
      <p:pic>
        <p:nvPicPr>
          <p:cNvPr id="17" name="图片 16" descr="Nipic_22841093_20190324074950436000 副本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7760000" flipH="1">
            <a:off x="9027795" y="-691515"/>
            <a:ext cx="3128010" cy="31280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97630" y="2163445"/>
            <a:ext cx="43624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>
                <a:solidFill>
                  <a:schemeClr val="bg1"/>
                </a:solidFill>
                <a:latin typeface="汉仪细行楷简" panose="02010609000101010101" charset="-122"/>
                <a:ea typeface="汉仪细行楷简" panose="02010609000101010101" charset="-122"/>
                <a:cs typeface="汉仪细行楷简" panose="02010609000101010101" charset="-122"/>
              </a:rPr>
              <a:t>PART </a:t>
            </a:r>
            <a:r>
              <a:rPr lang="zh-CN" altLang="en-US" sz="7200">
                <a:solidFill>
                  <a:schemeClr val="bg1"/>
                </a:solidFill>
                <a:latin typeface="汉仪细行楷简" panose="02010609000101010101" charset="-122"/>
                <a:ea typeface="汉仪细行楷简" panose="02010609000101010101" charset="-122"/>
                <a:cs typeface="汉仪细行楷简" panose="02010609000101010101" charset="-122"/>
              </a:rPr>
              <a:t>③</a:t>
            </a:r>
            <a:endParaRPr lang="zh-CN" altLang="en-US" sz="7200">
              <a:solidFill>
                <a:schemeClr val="bg1"/>
              </a:solidFill>
              <a:latin typeface="汉仪细行楷简" panose="02010609000101010101" charset="-122"/>
              <a:ea typeface="汉仪细行楷简" panose="02010609000101010101" charset="-122"/>
              <a:cs typeface="汉仪细行楷简" panose="0201060900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36440" y="3587750"/>
            <a:ext cx="3084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汉仪细行楷简" panose="02010609000101010101" charset="-122"/>
                <a:ea typeface="汉仪细行楷简" panose="02010609000101010101" charset="-122"/>
              </a:rPr>
              <a:t>请单击添加标题</a:t>
            </a:r>
            <a:endParaRPr lang="zh-CN" altLang="en-US" sz="3200">
              <a:solidFill>
                <a:schemeClr val="bg1"/>
              </a:solidFill>
              <a:latin typeface="汉仪细行楷简" panose="02010609000101010101" charset="-122"/>
              <a:ea typeface="汉仪细行楷简" panose="02010609000101010101" charset="-122"/>
            </a:endParaRPr>
          </a:p>
        </p:txBody>
      </p:sp>
      <p:pic>
        <p:nvPicPr>
          <p:cNvPr id="2" name="图片 1" descr="河南省文明行为促进条例1 (10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天空ppt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6350"/>
            <a:ext cx="12207240" cy="68668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4655" y="415925"/>
            <a:ext cx="11371580" cy="602170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Rectangle 2"/>
          <p:cNvSpPr/>
          <p:nvPr/>
        </p:nvSpPr>
        <p:spPr bwMode="auto">
          <a:xfrm>
            <a:off x="1391285" y="4463415"/>
            <a:ext cx="3832860" cy="1179195"/>
          </a:xfrm>
          <a:prstGeom prst="rect">
            <a:avLst/>
          </a:prstGeom>
          <a:solidFill>
            <a:srgbClr val="AAC8E0"/>
          </a:solidFill>
          <a:ln w="12700" cmpd="sng">
            <a:noFill/>
            <a:miter lim="800000"/>
          </a:ln>
        </p:spPr>
        <p:txBody>
          <a:bodyPr anchor="ctr"/>
          <a:p>
            <a:pPr algn="ctr"/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2" name="Freeform 11"/>
          <p:cNvSpPr>
            <a:spLocks noEditPoints="1" noChangeArrowheads="1"/>
          </p:cNvSpPr>
          <p:nvPr/>
        </p:nvSpPr>
        <p:spPr bwMode="auto">
          <a:xfrm>
            <a:off x="2955290" y="4705985"/>
            <a:ext cx="704215" cy="693420"/>
          </a:xfrm>
          <a:custGeom>
            <a:avLst/>
            <a:gdLst>
              <a:gd name="T0" fmla="*/ 2147483647 w 152"/>
              <a:gd name="T1" fmla="*/ 2147483647 h 152"/>
              <a:gd name="T2" fmla="*/ 2147483647 w 152"/>
              <a:gd name="T3" fmla="*/ 2147483647 h 152"/>
              <a:gd name="T4" fmla="*/ 2147483647 w 152"/>
              <a:gd name="T5" fmla="*/ 2147483647 h 152"/>
              <a:gd name="T6" fmla="*/ 2147483647 w 152"/>
              <a:gd name="T7" fmla="*/ 2147483647 h 152"/>
              <a:gd name="T8" fmla="*/ 0 w 152"/>
              <a:gd name="T9" fmla="*/ 2147483647 h 152"/>
              <a:gd name="T10" fmla="*/ 2147483647 w 152"/>
              <a:gd name="T11" fmla="*/ 0 h 152"/>
              <a:gd name="T12" fmla="*/ 2147483647 w 152"/>
              <a:gd name="T13" fmla="*/ 2147483647 h 152"/>
              <a:gd name="T14" fmla="*/ 2147483647 w 152"/>
              <a:gd name="T15" fmla="*/ 2147483647 h 152"/>
              <a:gd name="T16" fmla="*/ 2147483647 w 152"/>
              <a:gd name="T17" fmla="*/ 2147483647 h 152"/>
              <a:gd name="T18" fmla="*/ 2147483647 w 152"/>
              <a:gd name="T19" fmla="*/ 2147483647 h 152"/>
              <a:gd name="T20" fmla="*/ 2147483647 w 152"/>
              <a:gd name="T21" fmla="*/ 2147483647 h 152"/>
              <a:gd name="T22" fmla="*/ 2147483647 w 152"/>
              <a:gd name="T23" fmla="*/ 2147483647 h 152"/>
              <a:gd name="T24" fmla="*/ 2147483647 w 152"/>
              <a:gd name="T25" fmla="*/ 2147483647 h 152"/>
              <a:gd name="T26" fmla="*/ 2147483647 w 152"/>
              <a:gd name="T27" fmla="*/ 2147483647 h 152"/>
              <a:gd name="T28" fmla="*/ 2147483647 w 152"/>
              <a:gd name="T29" fmla="*/ 2147483647 h 152"/>
              <a:gd name="T30" fmla="*/ 2147483647 w 152"/>
              <a:gd name="T31" fmla="*/ 2147483647 h 15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2"/>
              <a:gd name="T49" fmla="*/ 0 h 152"/>
              <a:gd name="T50" fmla="*/ 152 w 152"/>
              <a:gd name="T51" fmla="*/ 152 h 15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2" h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图片 2" descr="Nipic_20889683_20180104090726073817 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308100"/>
            <a:ext cx="3832225" cy="2915920"/>
          </a:xfrm>
          <a:prstGeom prst="rect">
            <a:avLst/>
          </a:prstGeom>
        </p:spPr>
      </p:pic>
      <p:sp>
        <p:nvSpPr>
          <p:cNvPr id="17" name="TextBox 76"/>
          <p:cNvSpPr txBox="1"/>
          <p:nvPr/>
        </p:nvSpPr>
        <p:spPr>
          <a:xfrm>
            <a:off x="6514949" y="1538422"/>
            <a:ext cx="134307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000" b="1" dirty="0" smtClean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14948" y="1907754"/>
            <a:ext cx="4223251" cy="1360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ts val="1650"/>
              </a:lnSpc>
            </a:pPr>
            <a:r>
              <a:rPr lang="zh-CN" altLang="en-US" sz="1200" dirty="0">
                <a:ln>
                  <a:noFill/>
                </a:ln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请在此处添加具体内容，文字尽量言简意赅，简单说明即可不必过于繁琐。</a:t>
            </a:r>
            <a:endParaRPr lang="zh-CN" altLang="en-US" sz="1200" dirty="0">
              <a:ln>
                <a:noFill/>
              </a:ln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ts val="1650"/>
              </a:lnSpc>
            </a:pPr>
            <a:endParaRPr lang="zh-CN" altLang="en-US" sz="1200" dirty="0">
              <a:ln>
                <a:noFill/>
              </a:ln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ts val="1650"/>
              </a:lnSpc>
            </a:pPr>
            <a:r>
              <a:rPr lang="zh-CN" altLang="en-US" sz="1200" dirty="0">
                <a:ln>
                  <a:noFill/>
                </a:ln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请在此处添加具体内容，文字尽量言简意赅，简单说明即可不必过于繁琐。</a:t>
            </a:r>
            <a:endParaRPr lang="zh-CN" altLang="en-US" sz="1200" dirty="0">
              <a:ln>
                <a:noFill/>
              </a:ln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ts val="1650"/>
              </a:lnSpc>
            </a:pPr>
            <a:endParaRPr lang="zh-CN" altLang="en-US" sz="1200" dirty="0">
              <a:ln>
                <a:noFill/>
              </a:ln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6514949" y="3816657"/>
            <a:ext cx="1343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zh-CN" altLang="en-US" sz="2000" b="1" dirty="0" smtClean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14948" y="4185989"/>
            <a:ext cx="4223251" cy="1360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ts val="1650"/>
              </a:lnSpc>
            </a:pPr>
            <a:r>
              <a:rPr lang="zh-CN" altLang="en-US" sz="1200" dirty="0">
                <a:ln>
                  <a:noFill/>
                </a:ln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请在此处添加具体内容，文字尽量言简意赅，简单说明即可不必过于繁琐。</a:t>
            </a:r>
            <a:endParaRPr lang="zh-CN" altLang="en-US" sz="1200" dirty="0">
              <a:ln>
                <a:noFill/>
              </a:ln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ts val="1650"/>
              </a:lnSpc>
            </a:pPr>
            <a:endParaRPr lang="zh-CN" altLang="en-US" sz="1200" dirty="0">
              <a:ln>
                <a:noFill/>
              </a:ln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ts val="1650"/>
              </a:lnSpc>
            </a:pPr>
            <a:r>
              <a:rPr lang="zh-CN" altLang="en-US" sz="1200" dirty="0">
                <a:ln>
                  <a:noFill/>
                </a:ln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请在此处添加具体内容，文字尽量言简意赅，简单说明即可不必过于繁琐。</a:t>
            </a:r>
            <a:endParaRPr lang="zh-CN" altLang="en-US" sz="1200" dirty="0">
              <a:ln>
                <a:noFill/>
              </a:ln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ctr">
              <a:lnSpc>
                <a:spcPts val="1650"/>
              </a:lnSpc>
            </a:pPr>
            <a:endParaRPr lang="zh-CN" altLang="en-US" sz="1200" dirty="0">
              <a:ln>
                <a:noFill/>
              </a:ln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" name="图片 1" descr="河南省文明行为促进条例1 (1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天空ppt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6350"/>
            <a:ext cx="12207240" cy="68668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4655" y="415925"/>
            <a:ext cx="11371580" cy="602170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平行四边形 55"/>
          <p:cNvSpPr/>
          <p:nvPr/>
        </p:nvSpPr>
        <p:spPr>
          <a:xfrm>
            <a:off x="5361305" y="3548380"/>
            <a:ext cx="2416175" cy="1417320"/>
          </a:xfrm>
          <a:prstGeom prst="parallelogram">
            <a:avLst>
              <a:gd name="adj" fmla="val 51632"/>
            </a:avLst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55" name="菱形 54"/>
          <p:cNvSpPr/>
          <p:nvPr/>
        </p:nvSpPr>
        <p:spPr>
          <a:xfrm>
            <a:off x="4326255" y="1989455"/>
            <a:ext cx="1593215" cy="2976245"/>
          </a:xfrm>
          <a:prstGeom prst="diamond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57" name="平行四边形 56"/>
          <p:cNvSpPr/>
          <p:nvPr/>
        </p:nvSpPr>
        <p:spPr>
          <a:xfrm flipV="1">
            <a:off x="5361305" y="1899285"/>
            <a:ext cx="2416175" cy="1417320"/>
          </a:xfrm>
          <a:prstGeom prst="parallelogram">
            <a:avLst>
              <a:gd name="adj" fmla="val 51632"/>
            </a:avLst>
          </a:prstGeom>
          <a:solidFill>
            <a:srgbClr val="4080B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/>
          </a:p>
        </p:txBody>
      </p:sp>
      <p:sp>
        <p:nvSpPr>
          <p:cNvPr id="58" name="任意多边形: 形状 57"/>
          <p:cNvSpPr/>
          <p:nvPr/>
        </p:nvSpPr>
        <p:spPr bwMode="auto">
          <a:xfrm>
            <a:off x="6337300" y="3894455"/>
            <a:ext cx="417195" cy="750570"/>
          </a:xfrm>
          <a:custGeom>
            <a:avLst/>
            <a:gdLst>
              <a:gd name="T0" fmla="*/ 159 w 159"/>
              <a:gd name="T1" fmla="*/ 50 h 286"/>
              <a:gd name="T2" fmla="*/ 114 w 159"/>
              <a:gd name="T3" fmla="*/ 50 h 286"/>
              <a:gd name="T4" fmla="*/ 114 w 159"/>
              <a:gd name="T5" fmla="*/ 50 h 286"/>
              <a:gd name="T6" fmla="*/ 111 w 159"/>
              <a:gd name="T7" fmla="*/ 51 h 286"/>
              <a:gd name="T8" fmla="*/ 107 w 159"/>
              <a:gd name="T9" fmla="*/ 54 h 286"/>
              <a:gd name="T10" fmla="*/ 103 w 159"/>
              <a:gd name="T11" fmla="*/ 60 h 286"/>
              <a:gd name="T12" fmla="*/ 102 w 159"/>
              <a:gd name="T13" fmla="*/ 66 h 286"/>
              <a:gd name="T14" fmla="*/ 102 w 159"/>
              <a:gd name="T15" fmla="*/ 99 h 286"/>
              <a:gd name="T16" fmla="*/ 159 w 159"/>
              <a:gd name="T17" fmla="*/ 99 h 286"/>
              <a:gd name="T18" fmla="*/ 159 w 159"/>
              <a:gd name="T19" fmla="*/ 146 h 286"/>
              <a:gd name="T20" fmla="*/ 102 w 159"/>
              <a:gd name="T21" fmla="*/ 146 h 286"/>
              <a:gd name="T22" fmla="*/ 102 w 159"/>
              <a:gd name="T23" fmla="*/ 286 h 286"/>
              <a:gd name="T24" fmla="*/ 50 w 159"/>
              <a:gd name="T25" fmla="*/ 286 h 286"/>
              <a:gd name="T26" fmla="*/ 50 w 159"/>
              <a:gd name="T27" fmla="*/ 146 h 286"/>
              <a:gd name="T28" fmla="*/ 0 w 159"/>
              <a:gd name="T29" fmla="*/ 146 h 286"/>
              <a:gd name="T30" fmla="*/ 0 w 159"/>
              <a:gd name="T31" fmla="*/ 99 h 286"/>
              <a:gd name="T32" fmla="*/ 50 w 159"/>
              <a:gd name="T33" fmla="*/ 99 h 286"/>
              <a:gd name="T34" fmla="*/ 50 w 159"/>
              <a:gd name="T35" fmla="*/ 71 h 286"/>
              <a:gd name="T36" fmla="*/ 50 w 159"/>
              <a:gd name="T37" fmla="*/ 71 h 286"/>
              <a:gd name="T38" fmla="*/ 50 w 159"/>
              <a:gd name="T39" fmla="*/ 64 h 286"/>
              <a:gd name="T40" fmla="*/ 51 w 159"/>
              <a:gd name="T41" fmla="*/ 57 h 286"/>
              <a:gd name="T42" fmla="*/ 52 w 159"/>
              <a:gd name="T43" fmla="*/ 50 h 286"/>
              <a:gd name="T44" fmla="*/ 54 w 159"/>
              <a:gd name="T45" fmla="*/ 43 h 286"/>
              <a:gd name="T46" fmla="*/ 57 w 159"/>
              <a:gd name="T47" fmla="*/ 37 h 286"/>
              <a:gd name="T48" fmla="*/ 60 w 159"/>
              <a:gd name="T49" fmla="*/ 31 h 286"/>
              <a:gd name="T50" fmla="*/ 63 w 159"/>
              <a:gd name="T51" fmla="*/ 26 h 286"/>
              <a:gd name="T52" fmla="*/ 67 w 159"/>
              <a:gd name="T53" fmla="*/ 21 h 286"/>
              <a:gd name="T54" fmla="*/ 72 w 159"/>
              <a:gd name="T55" fmla="*/ 16 h 286"/>
              <a:gd name="T56" fmla="*/ 78 w 159"/>
              <a:gd name="T57" fmla="*/ 12 h 286"/>
              <a:gd name="T58" fmla="*/ 83 w 159"/>
              <a:gd name="T59" fmla="*/ 8 h 286"/>
              <a:gd name="T60" fmla="*/ 88 w 159"/>
              <a:gd name="T61" fmla="*/ 5 h 286"/>
              <a:gd name="T62" fmla="*/ 94 w 159"/>
              <a:gd name="T63" fmla="*/ 3 h 286"/>
              <a:gd name="T64" fmla="*/ 100 w 159"/>
              <a:gd name="T65" fmla="*/ 1 h 286"/>
              <a:gd name="T66" fmla="*/ 108 w 159"/>
              <a:gd name="T67" fmla="*/ 0 h 286"/>
              <a:gd name="T68" fmla="*/ 114 w 159"/>
              <a:gd name="T69" fmla="*/ 0 h 286"/>
              <a:gd name="T70" fmla="*/ 159 w 159"/>
              <a:gd name="T71" fmla="*/ 0 h 286"/>
              <a:gd name="T72" fmla="*/ 159 w 159"/>
              <a:gd name="T73" fmla="*/ 5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86">
                <a:moveTo>
                  <a:pt x="159" y="50"/>
                </a:moveTo>
                <a:lnTo>
                  <a:pt x="114" y="50"/>
                </a:lnTo>
                <a:lnTo>
                  <a:pt x="114" y="50"/>
                </a:lnTo>
                <a:lnTo>
                  <a:pt x="111" y="51"/>
                </a:lnTo>
                <a:lnTo>
                  <a:pt x="107" y="54"/>
                </a:lnTo>
                <a:lnTo>
                  <a:pt x="103" y="60"/>
                </a:lnTo>
                <a:lnTo>
                  <a:pt x="102" y="66"/>
                </a:lnTo>
                <a:lnTo>
                  <a:pt x="102" y="99"/>
                </a:lnTo>
                <a:lnTo>
                  <a:pt x="159" y="99"/>
                </a:lnTo>
                <a:lnTo>
                  <a:pt x="159" y="146"/>
                </a:lnTo>
                <a:lnTo>
                  <a:pt x="102" y="146"/>
                </a:lnTo>
                <a:lnTo>
                  <a:pt x="102" y="286"/>
                </a:lnTo>
                <a:lnTo>
                  <a:pt x="50" y="286"/>
                </a:lnTo>
                <a:lnTo>
                  <a:pt x="50" y="146"/>
                </a:lnTo>
                <a:lnTo>
                  <a:pt x="0" y="146"/>
                </a:lnTo>
                <a:lnTo>
                  <a:pt x="0" y="99"/>
                </a:lnTo>
                <a:lnTo>
                  <a:pt x="50" y="99"/>
                </a:lnTo>
                <a:lnTo>
                  <a:pt x="50" y="71"/>
                </a:lnTo>
                <a:lnTo>
                  <a:pt x="50" y="71"/>
                </a:lnTo>
                <a:lnTo>
                  <a:pt x="50" y="64"/>
                </a:lnTo>
                <a:lnTo>
                  <a:pt x="51" y="57"/>
                </a:lnTo>
                <a:lnTo>
                  <a:pt x="52" y="50"/>
                </a:lnTo>
                <a:lnTo>
                  <a:pt x="54" y="43"/>
                </a:lnTo>
                <a:lnTo>
                  <a:pt x="57" y="37"/>
                </a:lnTo>
                <a:lnTo>
                  <a:pt x="60" y="31"/>
                </a:lnTo>
                <a:lnTo>
                  <a:pt x="63" y="26"/>
                </a:lnTo>
                <a:lnTo>
                  <a:pt x="67" y="21"/>
                </a:lnTo>
                <a:lnTo>
                  <a:pt x="72" y="16"/>
                </a:lnTo>
                <a:lnTo>
                  <a:pt x="78" y="12"/>
                </a:lnTo>
                <a:lnTo>
                  <a:pt x="83" y="8"/>
                </a:lnTo>
                <a:lnTo>
                  <a:pt x="88" y="5"/>
                </a:lnTo>
                <a:lnTo>
                  <a:pt x="94" y="3"/>
                </a:lnTo>
                <a:lnTo>
                  <a:pt x="100" y="1"/>
                </a:lnTo>
                <a:lnTo>
                  <a:pt x="108" y="0"/>
                </a:lnTo>
                <a:lnTo>
                  <a:pt x="114" y="0"/>
                </a:lnTo>
                <a:lnTo>
                  <a:pt x="159" y="0"/>
                </a:lnTo>
                <a:lnTo>
                  <a:pt x="15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p>
            <a:pPr algn="ctr"/>
          </a:p>
        </p:txBody>
      </p:sp>
      <p:sp>
        <p:nvSpPr>
          <p:cNvPr id="59" name="任意多边形: 形状 58"/>
          <p:cNvSpPr/>
          <p:nvPr/>
        </p:nvSpPr>
        <p:spPr bwMode="auto">
          <a:xfrm>
            <a:off x="6172200" y="2201545"/>
            <a:ext cx="730885" cy="729615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p>
            <a:pPr algn="ctr"/>
          </a:p>
        </p:txBody>
      </p:sp>
      <p:sp>
        <p:nvSpPr>
          <p:cNvPr id="60" name="任意多边形: 形状 59"/>
          <p:cNvSpPr/>
          <p:nvPr/>
        </p:nvSpPr>
        <p:spPr bwMode="auto">
          <a:xfrm>
            <a:off x="4735830" y="3085465"/>
            <a:ext cx="819150" cy="673100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p>
            <a:pPr algn="ctr"/>
          </a:p>
        </p:txBody>
      </p:sp>
      <p:cxnSp>
        <p:nvCxnSpPr>
          <p:cNvPr id="43" name="直接连接符 42"/>
          <p:cNvCxnSpPr/>
          <p:nvPr/>
        </p:nvCxnSpPr>
        <p:spPr>
          <a:xfrm>
            <a:off x="7030348" y="2594575"/>
            <a:ext cx="118554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030348" y="4194846"/>
            <a:ext cx="118554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423919" y="3390900"/>
            <a:ext cx="118554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731160" y="2931119"/>
            <a:ext cx="1305796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731159" y="3312703"/>
            <a:ext cx="1714856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98"/>
          <p:cNvSpPr txBox="1"/>
          <p:nvPr/>
        </p:nvSpPr>
        <p:spPr>
          <a:xfrm>
            <a:off x="8828555" y="2051644"/>
            <a:ext cx="1305796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7" name="TextBox 100"/>
          <p:cNvSpPr txBox="1"/>
          <p:nvPr/>
        </p:nvSpPr>
        <p:spPr>
          <a:xfrm>
            <a:off x="8828554" y="2433228"/>
            <a:ext cx="1714856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98"/>
          <p:cNvSpPr txBox="1"/>
          <p:nvPr/>
        </p:nvSpPr>
        <p:spPr>
          <a:xfrm>
            <a:off x="8828555" y="3758524"/>
            <a:ext cx="1305796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9" name="TextBox 100"/>
          <p:cNvSpPr txBox="1"/>
          <p:nvPr/>
        </p:nvSpPr>
        <p:spPr>
          <a:xfrm>
            <a:off x="8828554" y="4140108"/>
            <a:ext cx="1714856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河南省文明行为促进条例1 (1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天空ppt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6350"/>
            <a:ext cx="12207240" cy="6866890"/>
          </a:xfrm>
          <a:prstGeom prst="rect">
            <a:avLst/>
          </a:prstGeom>
        </p:spPr>
      </p:pic>
      <p:pic>
        <p:nvPicPr>
          <p:cNvPr id="17" name="图片 16" descr="Nipic_22841093_20190324074950436000 副本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7760000" flipH="1">
            <a:off x="9027795" y="-691515"/>
            <a:ext cx="3128010" cy="31280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97630" y="2163445"/>
            <a:ext cx="43624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>
                <a:solidFill>
                  <a:schemeClr val="bg1"/>
                </a:solidFill>
                <a:latin typeface="汉仪细行楷简" panose="02010609000101010101" charset="-122"/>
                <a:ea typeface="汉仪细行楷简" panose="02010609000101010101" charset="-122"/>
                <a:cs typeface="汉仪细行楷简" panose="02010609000101010101" charset="-122"/>
              </a:rPr>
              <a:t>PART </a:t>
            </a:r>
            <a:r>
              <a:rPr lang="zh-CN" altLang="en-US" sz="7200">
                <a:solidFill>
                  <a:schemeClr val="bg1"/>
                </a:solidFill>
                <a:latin typeface="汉仪细行楷简" panose="02010609000101010101" charset="-122"/>
                <a:ea typeface="汉仪细行楷简" panose="02010609000101010101" charset="-122"/>
                <a:cs typeface="汉仪细行楷简" panose="02010609000101010101" charset="-122"/>
              </a:rPr>
              <a:t>④</a:t>
            </a:r>
            <a:endParaRPr lang="zh-CN" altLang="en-US" sz="7200">
              <a:solidFill>
                <a:schemeClr val="bg1"/>
              </a:solidFill>
              <a:latin typeface="汉仪细行楷简" panose="02010609000101010101" charset="-122"/>
              <a:ea typeface="汉仪细行楷简" panose="02010609000101010101" charset="-122"/>
              <a:cs typeface="汉仪细行楷简" panose="0201060900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36440" y="3587750"/>
            <a:ext cx="3084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汉仪细行楷简" panose="02010609000101010101" charset="-122"/>
                <a:ea typeface="汉仪细行楷简" panose="02010609000101010101" charset="-122"/>
              </a:rPr>
              <a:t>请单击添加标题</a:t>
            </a:r>
            <a:endParaRPr lang="zh-CN" altLang="en-US" sz="3200">
              <a:solidFill>
                <a:schemeClr val="bg1"/>
              </a:solidFill>
              <a:latin typeface="汉仪细行楷简" panose="02010609000101010101" charset="-122"/>
              <a:ea typeface="汉仪细行楷简" panose="02010609000101010101" charset="-122"/>
            </a:endParaRPr>
          </a:p>
        </p:txBody>
      </p:sp>
      <p:pic>
        <p:nvPicPr>
          <p:cNvPr id="2" name="图片 1" descr="河南省文明行为促进条例1 (1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" y="2540"/>
            <a:ext cx="121945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天空ppt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6350"/>
            <a:ext cx="12207240" cy="68668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4655" y="415925"/>
            <a:ext cx="11371580" cy="602170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77260" y="1950720"/>
            <a:ext cx="2513965" cy="2976880"/>
          </a:xfrm>
          <a:prstGeom prst="rect">
            <a:avLst/>
          </a:prstGeom>
          <a:noFill/>
          <a:ln w="19050">
            <a:solidFill>
              <a:srgbClr val="AAC8E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68370" y="1941830"/>
            <a:ext cx="2533015" cy="461645"/>
          </a:xfrm>
          <a:prstGeom prst="rect">
            <a:avLst/>
          </a:prstGeom>
          <a:solidFill>
            <a:srgbClr val="AAC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465195" y="3038475"/>
            <a:ext cx="2577465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endParaRPr lang="zh-CN" altLang="en-US">
              <a:solidFill>
                <a:srgbClr val="7F7F7F"/>
              </a:solidFill>
              <a:latin typeface="+mn-ea"/>
              <a:cs typeface="+mn-ea"/>
              <a:sym typeface="+mn-ea"/>
            </a:endParaRPr>
          </a:p>
          <a:p>
            <a:pPr algn="ctr"/>
            <a:r>
              <a:rPr lang="zh-CN" altLang="en-US" sz="1200">
                <a:solidFill>
                  <a:srgbClr val="7F7F7F"/>
                </a:solidFill>
                <a:latin typeface="+mn-ea"/>
                <a:cs typeface="+mn-ea"/>
                <a:sym typeface="+mn-ea"/>
              </a:rPr>
              <a:t>您的内容打在这里，或者通过复制您的文本后，在此框中粘贴</a:t>
            </a:r>
            <a:endParaRPr lang="zh-CN" altLang="en-US">
              <a:solidFill>
                <a:srgbClr val="7F7F7F"/>
              </a:solidFill>
              <a:latin typeface="+mn-ea"/>
              <a:cs typeface="+mn-ea"/>
            </a:endParaRPr>
          </a:p>
          <a:p>
            <a:pPr algn="ctr"/>
            <a:endParaRPr lang="zh-CN" altLang="en-US">
              <a:solidFill>
                <a:srgbClr val="7F7F7F"/>
              </a:solidFill>
              <a:latin typeface="+mn-ea"/>
              <a:cs typeface="+mn-ea"/>
            </a:endParaRPr>
          </a:p>
          <a:p>
            <a:endParaRPr lang="zh-CN" altLang="en-US">
              <a:solidFill>
                <a:srgbClr val="7F7F7F"/>
              </a:solidFill>
              <a:latin typeface="+mn-ea"/>
              <a:cs typeface="+mn-ea"/>
            </a:endParaRPr>
          </a:p>
          <a:p>
            <a:endParaRPr lang="zh-CN" altLang="en-US">
              <a:solidFill>
                <a:srgbClr val="7F7F7F"/>
              </a:solidFill>
              <a:latin typeface="+mn-ea"/>
              <a:cs typeface="+mn-ea"/>
            </a:endParaRPr>
          </a:p>
          <a:p>
            <a:endParaRPr lang="zh-CN" altLang="en-US">
              <a:solidFill>
                <a:srgbClr val="7F7F7F"/>
              </a:solidFill>
              <a:latin typeface="+mn-ea"/>
              <a:cs typeface="+mn-ea"/>
            </a:endParaRPr>
          </a:p>
          <a:p>
            <a:endParaRPr lang="zh-CN" altLang="en-US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30980" y="1991360"/>
            <a:ext cx="1408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+mn-ea"/>
                <a:sym typeface="+mn-ea"/>
              </a:rPr>
              <a:t>请输入标题</a:t>
            </a:r>
            <a:endParaRPr lang="zh-CN" altLang="en-US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644255" y="1971675"/>
            <a:ext cx="2513965" cy="2976880"/>
          </a:xfrm>
          <a:prstGeom prst="rect">
            <a:avLst/>
          </a:prstGeom>
          <a:noFill/>
          <a:ln w="19050">
            <a:solidFill>
              <a:srgbClr val="AAC8E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635365" y="1962785"/>
            <a:ext cx="2533015" cy="440690"/>
          </a:xfrm>
          <a:prstGeom prst="rect">
            <a:avLst/>
          </a:prstGeom>
          <a:solidFill>
            <a:srgbClr val="AAC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97975" y="2003425"/>
            <a:ext cx="1408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+mn-ea"/>
                <a:sym typeface="+mn-ea"/>
              </a:rPr>
              <a:t>请输入标题</a:t>
            </a:r>
            <a:endParaRPr lang="zh-CN" altLang="en-US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44255" y="3028950"/>
            <a:ext cx="2577465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endParaRPr lang="zh-CN" altLang="en-US">
              <a:solidFill>
                <a:srgbClr val="7F7F7F"/>
              </a:solidFill>
              <a:latin typeface="+mn-ea"/>
              <a:cs typeface="+mn-ea"/>
              <a:sym typeface="+mn-ea"/>
            </a:endParaRPr>
          </a:p>
          <a:p>
            <a:pPr algn="ctr"/>
            <a:r>
              <a:rPr lang="zh-CN" altLang="en-US" sz="1200">
                <a:solidFill>
                  <a:srgbClr val="7F7F7F"/>
                </a:solidFill>
                <a:latin typeface="+mn-ea"/>
                <a:cs typeface="+mn-ea"/>
                <a:sym typeface="+mn-ea"/>
              </a:rPr>
              <a:t>您的内容打在这里，或者通过复制您的文本后，在此框中粘贴</a:t>
            </a:r>
            <a:endParaRPr lang="zh-CN" altLang="en-US">
              <a:solidFill>
                <a:srgbClr val="7F7F7F"/>
              </a:solidFill>
              <a:latin typeface="+mn-ea"/>
              <a:cs typeface="+mn-ea"/>
            </a:endParaRPr>
          </a:p>
          <a:p>
            <a:pPr algn="ctr"/>
            <a:endParaRPr lang="zh-CN" altLang="en-US">
              <a:solidFill>
                <a:srgbClr val="7F7F7F"/>
              </a:solidFill>
              <a:latin typeface="+mn-ea"/>
              <a:cs typeface="+mn-ea"/>
            </a:endParaRPr>
          </a:p>
          <a:p>
            <a:endParaRPr lang="zh-CN" altLang="en-US">
              <a:solidFill>
                <a:srgbClr val="7F7F7F"/>
              </a:solidFill>
              <a:latin typeface="+mn-ea"/>
              <a:cs typeface="+mn-ea"/>
            </a:endParaRPr>
          </a:p>
          <a:p>
            <a:endParaRPr lang="zh-CN" altLang="en-US">
              <a:solidFill>
                <a:srgbClr val="7F7F7F"/>
              </a:solidFill>
              <a:latin typeface="+mn-ea"/>
              <a:cs typeface="+mn-ea"/>
            </a:endParaRPr>
          </a:p>
          <a:p>
            <a:endParaRPr lang="zh-CN" altLang="en-US">
              <a:solidFill>
                <a:srgbClr val="7F7F7F"/>
              </a:solidFill>
              <a:latin typeface="+mn-ea"/>
              <a:cs typeface="+mn-ea"/>
            </a:endParaRPr>
          </a:p>
          <a:p>
            <a:endParaRPr lang="zh-CN" altLang="en-US">
              <a:solidFill>
                <a:srgbClr val="7F7F7F"/>
              </a:solidFill>
              <a:latin typeface="+mn-ea"/>
              <a:cs typeface="+mn-ea"/>
            </a:endParaRPr>
          </a:p>
        </p:txBody>
      </p:sp>
      <p:pic>
        <p:nvPicPr>
          <p:cNvPr id="18" name="图片 17" descr="Nipic_26746481_20190228092729582863 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0" y="1941830"/>
            <a:ext cx="2294890" cy="29864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140" y="1932305"/>
            <a:ext cx="2294255" cy="3049270"/>
          </a:xfrm>
          <a:prstGeom prst="rect">
            <a:avLst/>
          </a:prstGeom>
        </p:spPr>
      </p:pic>
      <p:pic>
        <p:nvPicPr>
          <p:cNvPr id="2" name="图片 1" descr="河南省文明行为促进条例1 (1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5" y="2540"/>
            <a:ext cx="122078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天空ppt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6350"/>
            <a:ext cx="12207240" cy="68668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4655" y="415925"/>
            <a:ext cx="11371580" cy="602170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32909" y="2981879"/>
            <a:ext cx="9926182" cy="725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ts val="165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请在此处添加具体内容，文字尽量言简意赅，简单说明即可不必过于繁琐。请在此处添加具体内容，文字尽量言简意赅，简单说明即可不必过于繁琐。</a:t>
            </a:r>
            <a:endParaRPr lang="zh-CN" altLang="en-US" sz="11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ts val="165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请在此处添加具体内容，文字尽量言简意赅，简单说明即可不必过于繁琐。</a:t>
            </a:r>
            <a:endParaRPr lang="zh-CN" altLang="en-US" sz="11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ts val="1650"/>
              </a:lnSpc>
            </a:pPr>
            <a:endParaRPr lang="zh-CN" altLang="en-US" sz="11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4700175" y="2476893"/>
            <a:ext cx="2791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dirty="0" smtClean="0">
                <a:solidFill>
                  <a:srgbClr val="AAC8E0"/>
                </a:solidFill>
                <a:latin typeface="微软雅黑" panose="020B0503020204020204" charset="-122"/>
                <a:ea typeface="微软雅黑" panose="020B0503020204020204" charset="-122"/>
              </a:rPr>
              <a:t>在此添加标题</a:t>
            </a:r>
            <a:endParaRPr lang="zh-CN" altLang="en-US" sz="2400" dirty="0" smtClean="0">
              <a:solidFill>
                <a:srgbClr val="AAC8E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Rounded Rectangle 6"/>
          <p:cNvSpPr/>
          <p:nvPr/>
        </p:nvSpPr>
        <p:spPr>
          <a:xfrm>
            <a:off x="5700152" y="4586021"/>
            <a:ext cx="763730" cy="76373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6" name="Group 33"/>
          <p:cNvGrpSpPr/>
          <p:nvPr/>
        </p:nvGrpSpPr>
        <p:grpSpPr>
          <a:xfrm>
            <a:off x="5863506" y="4766143"/>
            <a:ext cx="427344" cy="400362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17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8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9" name="Rounded Rectangle 8"/>
          <p:cNvSpPr/>
          <p:nvPr/>
        </p:nvSpPr>
        <p:spPr>
          <a:xfrm>
            <a:off x="3863675" y="4586021"/>
            <a:ext cx="763730" cy="763730"/>
          </a:xfrm>
          <a:prstGeom prst="ellipse">
            <a:avLst/>
          </a:prstGeom>
          <a:solidFill>
            <a:srgbClr val="408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0" name="Group 36"/>
          <p:cNvGrpSpPr/>
          <p:nvPr/>
        </p:nvGrpSpPr>
        <p:grpSpPr>
          <a:xfrm>
            <a:off x="4094121" y="4748015"/>
            <a:ext cx="293161" cy="427344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21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2">
                    <a:lumMod val="25000"/>
                  </a:schemeClr>
                </a:solidFill>
                <a:sym typeface="Gill Sans" charset="0"/>
              </a:endParaRPr>
            </a:p>
          </p:txBody>
        </p:sp>
        <p:sp>
          <p:nvSpPr>
            <p:cNvPr id="22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2">
                    <a:lumMod val="25000"/>
                  </a:schemeClr>
                </a:solidFill>
                <a:sym typeface="Gill Sans" charset="0"/>
              </a:endParaRPr>
            </a:p>
          </p:txBody>
        </p:sp>
      </p:grpSp>
      <p:sp>
        <p:nvSpPr>
          <p:cNvPr id="24" name="Rounded Rectangle 14"/>
          <p:cNvSpPr/>
          <p:nvPr/>
        </p:nvSpPr>
        <p:spPr>
          <a:xfrm>
            <a:off x="7536629" y="4586021"/>
            <a:ext cx="763730" cy="763730"/>
          </a:xfrm>
          <a:prstGeom prst="ellipse">
            <a:avLst/>
          </a:prstGeom>
          <a:solidFill>
            <a:srgbClr val="408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AutoShape 139"/>
          <p:cNvSpPr/>
          <p:nvPr/>
        </p:nvSpPr>
        <p:spPr bwMode="auto">
          <a:xfrm>
            <a:off x="7703362" y="4767704"/>
            <a:ext cx="426615" cy="413489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pic>
        <p:nvPicPr>
          <p:cNvPr id="2" name="图片 1" descr="河南省文明行为促进条例1 (1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天空ppt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6350"/>
            <a:ext cx="12207240" cy="68668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4655" y="415925"/>
            <a:ext cx="11371580" cy="602170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6" name="图片 25" descr="Nipic_26746481_20190228092729582863 副本"/>
          <p:cNvPicPr>
            <a:picLocks noChangeAspect="1"/>
          </p:cNvPicPr>
          <p:nvPr/>
        </p:nvPicPr>
        <p:blipFill>
          <a:blip r:embed="rId2"/>
          <a:srcRect l="11737" t="47406"/>
          <a:stretch>
            <a:fillRect/>
          </a:stretch>
        </p:blipFill>
        <p:spPr>
          <a:xfrm>
            <a:off x="2597150" y="1958340"/>
            <a:ext cx="1506220" cy="1493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Nipic_26746481_20190228092729582863 副本"/>
          <p:cNvPicPr>
            <a:picLocks noChangeAspect="1"/>
          </p:cNvPicPr>
          <p:nvPr/>
        </p:nvPicPr>
        <p:blipFill>
          <a:blip r:embed="rId2"/>
          <a:srcRect l="11737" t="47406"/>
          <a:stretch>
            <a:fillRect/>
          </a:stretch>
        </p:blipFill>
        <p:spPr>
          <a:xfrm>
            <a:off x="5350510" y="1939925"/>
            <a:ext cx="1506220" cy="1493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Nipic_26746481_20190228092729582863 副本"/>
          <p:cNvPicPr>
            <a:picLocks noChangeAspect="1"/>
          </p:cNvPicPr>
          <p:nvPr/>
        </p:nvPicPr>
        <p:blipFill>
          <a:blip r:embed="rId2"/>
          <a:srcRect l="11737" t="47406"/>
          <a:stretch>
            <a:fillRect/>
          </a:stretch>
        </p:blipFill>
        <p:spPr>
          <a:xfrm>
            <a:off x="8272145" y="1958340"/>
            <a:ext cx="1506220" cy="1493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9" name="TextBox 98"/>
          <p:cNvSpPr txBox="1"/>
          <p:nvPr/>
        </p:nvSpPr>
        <p:spPr>
          <a:xfrm>
            <a:off x="2534435" y="4187784"/>
            <a:ext cx="1305796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534434" y="4569368"/>
            <a:ext cx="1714856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98"/>
          <p:cNvSpPr txBox="1"/>
          <p:nvPr/>
        </p:nvSpPr>
        <p:spPr>
          <a:xfrm>
            <a:off x="5450990" y="4187784"/>
            <a:ext cx="1305796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2" name="TextBox 100"/>
          <p:cNvSpPr txBox="1"/>
          <p:nvPr/>
        </p:nvSpPr>
        <p:spPr>
          <a:xfrm>
            <a:off x="5450989" y="4569368"/>
            <a:ext cx="1714856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98"/>
          <p:cNvSpPr txBox="1"/>
          <p:nvPr/>
        </p:nvSpPr>
        <p:spPr>
          <a:xfrm>
            <a:off x="8372625" y="4187784"/>
            <a:ext cx="1305796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4" name="TextBox 100"/>
          <p:cNvSpPr txBox="1"/>
          <p:nvPr/>
        </p:nvSpPr>
        <p:spPr>
          <a:xfrm>
            <a:off x="8372624" y="4569368"/>
            <a:ext cx="1714856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河南省文明行为促进条例1 (16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6350"/>
            <a:ext cx="122047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天空ppt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6350"/>
            <a:ext cx="12207240" cy="6866890"/>
          </a:xfrm>
          <a:prstGeom prst="rect">
            <a:avLst/>
          </a:prstGeom>
        </p:spPr>
      </p:pic>
      <p:pic>
        <p:nvPicPr>
          <p:cNvPr id="7" name="图片 6" descr="Nipic_23314493_20180428163809379000 副本"/>
          <p:cNvPicPr>
            <a:picLocks noChangeAspect="1"/>
          </p:cNvPicPr>
          <p:nvPr/>
        </p:nvPicPr>
        <p:blipFill>
          <a:blip r:embed="rId2">
            <a:clrChange>
              <a:clrFrom>
                <a:srgbClr val="6D9AC1">
                  <a:alpha val="100000"/>
                </a:srgbClr>
              </a:clrFrom>
              <a:clrTo>
                <a:srgbClr val="6D9AC1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5955" y="1280795"/>
            <a:ext cx="6898005" cy="3642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252085" y="2005965"/>
            <a:ext cx="139636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0">
                <a:solidFill>
                  <a:srgbClr val="C3DBEC"/>
                </a:solidFill>
                <a:latin typeface="汉仪行楷简" panose="02010609000101010101" charset="-122"/>
                <a:ea typeface="汉仪行楷简" panose="02010609000101010101" charset="-122"/>
              </a:rPr>
              <a:t>诗</a:t>
            </a:r>
            <a:endParaRPr lang="zh-CN" altLang="en-US" sz="10000">
              <a:solidFill>
                <a:srgbClr val="C3DBEC"/>
              </a:solidFill>
              <a:latin typeface="汉仪行楷简" panose="02010609000101010101" charset="-122"/>
              <a:ea typeface="汉仪行楷简" panose="0201060900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03820" y="2456180"/>
            <a:ext cx="296418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0">
                <a:solidFill>
                  <a:srgbClr val="C3DBEC"/>
                </a:solidFill>
                <a:latin typeface="汉仪行楷简" panose="02010609000101010101" charset="-122"/>
                <a:ea typeface="汉仪行楷简" panose="02010609000101010101" charset="-122"/>
                <a:sym typeface="+mn-ea"/>
              </a:rPr>
              <a:t>远方</a:t>
            </a:r>
            <a:endParaRPr lang="zh-CN" altLang="en-US" sz="10000"/>
          </a:p>
        </p:txBody>
      </p:sp>
      <p:sp>
        <p:nvSpPr>
          <p:cNvPr id="8" name="文本框 7"/>
          <p:cNvSpPr txBox="1"/>
          <p:nvPr/>
        </p:nvSpPr>
        <p:spPr>
          <a:xfrm>
            <a:off x="6396355" y="2954020"/>
            <a:ext cx="160337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0">
                <a:solidFill>
                  <a:srgbClr val="C3DBEC"/>
                </a:solidFill>
                <a:latin typeface="汉仪行楷简" panose="02010609000101010101" charset="-122"/>
                <a:ea typeface="汉仪行楷简" panose="02010609000101010101" charset="-122"/>
                <a:sym typeface="+mn-ea"/>
              </a:rPr>
              <a:t>和</a:t>
            </a:r>
            <a:endParaRPr lang="zh-CN" altLang="en-US" sz="10000"/>
          </a:p>
        </p:txBody>
      </p:sp>
      <p:pic>
        <p:nvPicPr>
          <p:cNvPr id="9" name="图片 8" descr="Nipic_29750142_20190826095459594085 副本"/>
          <p:cNvPicPr>
            <a:picLocks noChangeAspect="1"/>
          </p:cNvPicPr>
          <p:nvPr/>
        </p:nvPicPr>
        <p:blipFill>
          <a:blip r:embed="rId3">
            <a:clrChange>
              <a:clrFrom>
                <a:srgbClr val="6D9AC1">
                  <a:alpha val="100000"/>
                </a:srgbClr>
              </a:clrFrom>
              <a:clrTo>
                <a:srgbClr val="6D9AC1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1240000">
            <a:off x="6193155" y="1275080"/>
            <a:ext cx="1347470" cy="932180"/>
          </a:xfrm>
          <a:prstGeom prst="rect">
            <a:avLst/>
          </a:prstGeom>
        </p:spPr>
      </p:pic>
      <p:pic>
        <p:nvPicPr>
          <p:cNvPr id="2" name="图片 1" descr="河南省文明行为促进条例1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-6350"/>
            <a:ext cx="122053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天空ppt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6350"/>
            <a:ext cx="12207240" cy="6866890"/>
          </a:xfrm>
          <a:prstGeom prst="rect">
            <a:avLst/>
          </a:prstGeom>
        </p:spPr>
      </p:pic>
      <p:pic>
        <p:nvPicPr>
          <p:cNvPr id="24" name="图片 23" descr="Nipic_22841093_20190324074950436000 副本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7760000" flipH="1">
            <a:off x="9027795" y="-691515"/>
            <a:ext cx="3128010" cy="31280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80355" y="1229360"/>
            <a:ext cx="23736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>
                <a:solidFill>
                  <a:schemeClr val="bg1"/>
                </a:solidFill>
                <a:latin typeface="汉仪细行楷简" panose="02010609000101010101" charset="-122"/>
                <a:ea typeface="汉仪细行楷简" panose="02010609000101010101" charset="-122"/>
              </a:rPr>
              <a:t>目录</a:t>
            </a:r>
            <a:endParaRPr lang="zh-CN" altLang="en-US" sz="7200">
              <a:solidFill>
                <a:schemeClr val="bg1"/>
              </a:solidFill>
              <a:latin typeface="汉仪细行楷简" panose="02010609000101010101" charset="-122"/>
              <a:ea typeface="汉仪细行楷简" panose="0201060900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01315" y="2583815"/>
            <a:ext cx="2899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汉仪细行楷简" panose="02010609000101010101" charset="-122"/>
                <a:ea typeface="汉仪细行楷简" panose="02010609000101010101" charset="-122"/>
              </a:rPr>
              <a:t>输入标题内容</a:t>
            </a:r>
            <a:endParaRPr lang="zh-CN" altLang="zh-CN" sz="3200">
              <a:ln w="3175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汉仪细行楷简" panose="02010609000101010101" charset="-122"/>
              <a:ea typeface="汉仪细行楷简" panose="0201060900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78345" y="2557780"/>
            <a:ext cx="359325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汉仪细行楷简" panose="02010609000101010101" charset="-122"/>
                <a:ea typeface="汉仪细行楷简" panose="02010609000101010101" charset="-122"/>
              </a:rPr>
              <a:t>输入标题内容</a:t>
            </a:r>
            <a:endParaRPr lang="zh-CN" altLang="zh-CN" sz="3200">
              <a:ln w="3175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汉仪细行楷简" panose="02010609000101010101" charset="-122"/>
              <a:ea typeface="汉仪细行楷简" panose="0201060900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78345" y="4445212"/>
            <a:ext cx="359325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汉仪细行楷简" panose="02010609000101010101" charset="-122"/>
                <a:ea typeface="汉仪细行楷简" panose="02010609000101010101" charset="-122"/>
              </a:rPr>
              <a:t>输入标题内容</a:t>
            </a:r>
            <a:endParaRPr lang="zh-CN" altLang="zh-CN" sz="3200">
              <a:ln w="3175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汉仪细行楷简" panose="02010609000101010101" charset="-122"/>
              <a:ea typeface="汉仪细行楷简" panose="0201060900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01315" y="4507230"/>
            <a:ext cx="3040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汉仪细行楷简" panose="02010609000101010101" charset="-122"/>
                <a:ea typeface="汉仪细行楷简" panose="02010609000101010101" charset="-122"/>
              </a:rPr>
              <a:t>输入标题内容</a:t>
            </a:r>
            <a:endParaRPr lang="zh-CN" altLang="zh-CN" sz="3200">
              <a:ln w="3175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汉仪细行楷简" panose="02010609000101010101" charset="-122"/>
              <a:ea typeface="汉仪细行楷简" panose="0201060900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26310" y="2522220"/>
            <a:ext cx="4749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细行楷简" panose="02010609000101010101" charset="-122"/>
                <a:ea typeface="汉仪细行楷简" panose="02010609000101010101" charset="-122"/>
              </a:rPr>
              <a:t>1</a:t>
            </a:r>
            <a:endParaRPr lang="en-US" altLang="zh-CN" sz="40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细行楷简" panose="02010609000101010101" charset="-122"/>
              <a:ea typeface="汉仪细行楷简" panose="02010609000101010101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7039610" y="3285490"/>
            <a:ext cx="271081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226310" y="4445635"/>
            <a:ext cx="4749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细行楷简" panose="02010609000101010101" charset="-122"/>
                <a:ea typeface="汉仪细行楷简" panose="02010609000101010101" charset="-122"/>
              </a:rPr>
              <a:t>3</a:t>
            </a:r>
            <a:endParaRPr lang="en-US" altLang="zh-CN" sz="40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细行楷简" panose="02010609000101010101" charset="-122"/>
              <a:ea typeface="汉仪细行楷简" panose="0201060900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95085" y="2522220"/>
            <a:ext cx="4749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细行楷简" panose="02010609000101010101" charset="-122"/>
                <a:ea typeface="汉仪细行楷简" panose="02010609000101010101" charset="-122"/>
              </a:rPr>
              <a:t>2</a:t>
            </a:r>
            <a:endParaRPr lang="en-US" altLang="zh-CN" sz="40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细行楷简" panose="02010609000101010101" charset="-122"/>
              <a:ea typeface="汉仪细行楷简" panose="0201060900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95085" y="4391025"/>
            <a:ext cx="4749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细行楷简" panose="02010609000101010101" charset="-122"/>
                <a:ea typeface="汉仪细行楷简" panose="02010609000101010101" charset="-122"/>
              </a:rPr>
              <a:t>4</a:t>
            </a:r>
            <a:endParaRPr lang="en-US" altLang="zh-CN" sz="40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细行楷简" panose="02010609000101010101" charset="-122"/>
              <a:ea typeface="汉仪细行楷简" panose="02010609000101010101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982460" y="5149215"/>
            <a:ext cx="273939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832735" y="5211445"/>
            <a:ext cx="27438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879725" y="3317875"/>
            <a:ext cx="2696845" cy="209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河南省文明行为促进条例1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天空ppt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6350"/>
            <a:ext cx="12207240" cy="6866890"/>
          </a:xfrm>
          <a:prstGeom prst="rect">
            <a:avLst/>
          </a:prstGeom>
        </p:spPr>
      </p:pic>
      <p:pic>
        <p:nvPicPr>
          <p:cNvPr id="17" name="图片 16" descr="Nipic_22841093_20190324074950436000 副本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7760000" flipH="1">
            <a:off x="9027795" y="-691515"/>
            <a:ext cx="3128010" cy="31280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97630" y="2163445"/>
            <a:ext cx="43624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>
                <a:solidFill>
                  <a:schemeClr val="bg1"/>
                </a:solidFill>
                <a:latin typeface="汉仪细行楷简" panose="02010609000101010101" charset="-122"/>
                <a:ea typeface="汉仪细行楷简" panose="02010609000101010101" charset="-122"/>
                <a:cs typeface="汉仪细行楷简" panose="02010609000101010101" charset="-122"/>
              </a:rPr>
              <a:t>PART </a:t>
            </a:r>
            <a:r>
              <a:rPr lang="zh-CN" altLang="en-US" sz="7200">
                <a:solidFill>
                  <a:schemeClr val="bg1"/>
                </a:solidFill>
                <a:latin typeface="汉仪细行楷简" panose="02010609000101010101" charset="-122"/>
                <a:ea typeface="汉仪细行楷简" panose="02010609000101010101" charset="-122"/>
                <a:cs typeface="汉仪细行楷简" panose="02010609000101010101" charset="-122"/>
              </a:rPr>
              <a:t>①</a:t>
            </a:r>
            <a:endParaRPr lang="zh-CN" altLang="en-US" sz="7200">
              <a:solidFill>
                <a:schemeClr val="bg1"/>
              </a:solidFill>
              <a:latin typeface="汉仪细行楷简" panose="02010609000101010101" charset="-122"/>
              <a:ea typeface="汉仪细行楷简" panose="02010609000101010101" charset="-122"/>
              <a:cs typeface="汉仪细行楷简" panose="0201060900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36440" y="3587750"/>
            <a:ext cx="3084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汉仪细行楷简" panose="02010609000101010101" charset="-122"/>
                <a:ea typeface="汉仪细行楷简" panose="02010609000101010101" charset="-122"/>
              </a:rPr>
              <a:t>请单击添加标题</a:t>
            </a:r>
            <a:endParaRPr lang="zh-CN" altLang="en-US" sz="3200">
              <a:solidFill>
                <a:schemeClr val="bg1"/>
              </a:solidFill>
              <a:latin typeface="汉仪细行楷简" panose="02010609000101010101" charset="-122"/>
              <a:ea typeface="汉仪细行楷简" panose="02010609000101010101" charset="-122"/>
            </a:endParaRPr>
          </a:p>
        </p:txBody>
      </p:sp>
      <p:pic>
        <p:nvPicPr>
          <p:cNvPr id="2" name="图片 1" descr="河南省文明行为促进条例1 (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" y="2540"/>
            <a:ext cx="121945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天空ppt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6350"/>
            <a:ext cx="12207240" cy="68668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4655" y="415925"/>
            <a:ext cx="11371580" cy="602170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277350" y="1266190"/>
            <a:ext cx="1911985" cy="1915160"/>
          </a:xfrm>
          <a:prstGeom prst="rect">
            <a:avLst/>
          </a:prstGeom>
          <a:solidFill>
            <a:srgbClr val="2C7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图片 1" descr="Nipic_23141082_20160512095818006564 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925" y="1924050"/>
            <a:ext cx="4077970" cy="362521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441450" y="1965325"/>
            <a:ext cx="43383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7F7F7F"/>
                </a:solidFill>
                <a:latin typeface="+mn-ea"/>
                <a:cs typeface="+mn-ea"/>
              </a:rPr>
              <a:t>单击此处输入标题</a:t>
            </a:r>
            <a:endParaRPr lang="en-US" sz="1600">
              <a:solidFill>
                <a:srgbClr val="7F7F7F"/>
              </a:solidFill>
              <a:latin typeface="+mn-ea"/>
              <a:cs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41341" y="2936762"/>
            <a:ext cx="3770468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ts val="1650"/>
              </a:lnSpc>
            </a:pPr>
            <a:r>
              <a:rPr lang="zh-CN" altLang="en-US" sz="1200" dirty="0">
                <a:ln>
                  <a:noFill/>
                </a:ln>
                <a:solidFill>
                  <a:srgbClr val="7F7F7F"/>
                </a:solidFill>
                <a:latin typeface="+mn-ea"/>
                <a:cs typeface="+mn-ea"/>
                <a:sym typeface="+mn-lt"/>
              </a:rPr>
              <a:t>请在此处添加具体内容，文字尽量言简意赅，简单说明即可不必过于繁琐。请在此处添加具体内容，文字尽量言简意赅，简单说明即可不必过于繁琐。请在此处添加具体内容，文字尽量言简意赅，简单说明即可不必过于繁琐。请在此处添加具体内容，文字尽量言简意赅，简单说明即可不必过于繁琐。</a:t>
            </a:r>
            <a:endParaRPr lang="zh-CN" altLang="en-US" sz="1200" dirty="0">
              <a:ln>
                <a:noFill/>
              </a:ln>
              <a:solidFill>
                <a:srgbClr val="7F7F7F"/>
              </a:solidFill>
              <a:latin typeface="+mn-ea"/>
              <a:cs typeface="+mn-ea"/>
              <a:sym typeface="+mn-lt"/>
            </a:endParaRPr>
          </a:p>
          <a:p>
            <a:pPr algn="ctr">
              <a:lnSpc>
                <a:spcPts val="1650"/>
              </a:lnSpc>
            </a:pPr>
            <a:endParaRPr lang="zh-CN" altLang="en-US" sz="1200" dirty="0">
              <a:ln>
                <a:noFill/>
              </a:ln>
              <a:solidFill>
                <a:srgbClr val="7F7F7F"/>
              </a:solidFill>
              <a:latin typeface="+mn-ea"/>
              <a:cs typeface="+mn-ea"/>
              <a:sym typeface="+mn-lt"/>
            </a:endParaRPr>
          </a:p>
          <a:p>
            <a:pPr algn="ctr">
              <a:lnSpc>
                <a:spcPts val="1650"/>
              </a:lnSpc>
            </a:pPr>
            <a:endParaRPr lang="zh-CN" altLang="en-US" sz="1200" dirty="0" smtClean="0">
              <a:ln>
                <a:noFill/>
              </a:ln>
              <a:solidFill>
                <a:srgbClr val="7F7F7F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6" name="图片 5" descr="河南省文明行为促进条例1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天空ppt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6350"/>
            <a:ext cx="12207240" cy="68668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4655" y="415925"/>
            <a:ext cx="11371580" cy="602170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燕尾形 29"/>
          <p:cNvSpPr/>
          <p:nvPr/>
        </p:nvSpPr>
        <p:spPr>
          <a:xfrm>
            <a:off x="771891" y="2395181"/>
            <a:ext cx="2661313" cy="552735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</a:rPr>
              <a:t>ADD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YOUR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TITLE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HERE</a:t>
            </a:r>
            <a:endParaRPr kumimoji="1"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文本占位符 3"/>
          <p:cNvSpPr txBox="1"/>
          <p:nvPr/>
        </p:nvSpPr>
        <p:spPr>
          <a:xfrm>
            <a:off x="795745" y="3281606"/>
            <a:ext cx="2613604" cy="1104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Title, number etc. can be changed by clicking and reentering. You can change the font, font size, color, space on the Home tab. Title, number etc.</a:t>
            </a:r>
            <a:endParaRPr kumimoji="1"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燕尾形 35"/>
          <p:cNvSpPr/>
          <p:nvPr/>
        </p:nvSpPr>
        <p:spPr>
          <a:xfrm>
            <a:off x="3434193" y="2395181"/>
            <a:ext cx="2661313" cy="552735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</a:rPr>
              <a:t>ADD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YOUR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TITLE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HERE</a:t>
            </a:r>
            <a:endParaRPr kumimoji="1"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文本占位符 3"/>
          <p:cNvSpPr txBox="1"/>
          <p:nvPr/>
        </p:nvSpPr>
        <p:spPr>
          <a:xfrm>
            <a:off x="3458047" y="3281606"/>
            <a:ext cx="2613604" cy="1104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Title, number etc. can be changed by clicking and reentering. You can change the font, font size, color, space on the Home tab. Title, number etc.</a:t>
            </a:r>
            <a:endParaRPr kumimoji="1"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燕尾形 70"/>
          <p:cNvSpPr/>
          <p:nvPr/>
        </p:nvSpPr>
        <p:spPr>
          <a:xfrm>
            <a:off x="6096495" y="2395181"/>
            <a:ext cx="2661313" cy="55273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</a:rPr>
              <a:t>ADD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YOUR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TITLE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HERE</a:t>
            </a:r>
            <a:endParaRPr kumimoji="1"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72" name="文本占位符 3"/>
          <p:cNvSpPr txBox="1"/>
          <p:nvPr/>
        </p:nvSpPr>
        <p:spPr>
          <a:xfrm>
            <a:off x="6120349" y="3281606"/>
            <a:ext cx="2613604" cy="1104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Title, number etc. can be changed by clicking and reentering. You can change the font, font size, color, space on the Home tab. Title, number etc.</a:t>
            </a:r>
            <a:endParaRPr kumimoji="1"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燕尾形 73"/>
          <p:cNvSpPr/>
          <p:nvPr/>
        </p:nvSpPr>
        <p:spPr>
          <a:xfrm>
            <a:off x="8758796" y="2395181"/>
            <a:ext cx="2661313" cy="552735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</a:rPr>
              <a:t>ADD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YOUR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TITLE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</a:rPr>
              <a:t>HERE</a:t>
            </a:r>
            <a:endParaRPr kumimoji="1"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75" name="文本占位符 3"/>
          <p:cNvSpPr txBox="1"/>
          <p:nvPr/>
        </p:nvSpPr>
        <p:spPr>
          <a:xfrm>
            <a:off x="8782650" y="3281606"/>
            <a:ext cx="2613604" cy="1104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Title, number etc. can be changed by clicking and reentering. You can change the font, font size, color, space on the Home tab. Title, number etc.</a:t>
            </a:r>
            <a:endParaRPr kumimoji="1"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图片 1" descr="河南省文明行为促进条例1 (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天空ppt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6350"/>
            <a:ext cx="12207240" cy="6866890"/>
          </a:xfrm>
          <a:prstGeom prst="rect">
            <a:avLst/>
          </a:prstGeom>
        </p:spPr>
      </p:pic>
      <p:pic>
        <p:nvPicPr>
          <p:cNvPr id="17" name="图片 16" descr="Nipic_22841093_20190324074950436000 副本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7760000" flipH="1">
            <a:off x="9027795" y="-691515"/>
            <a:ext cx="3128010" cy="31280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97630" y="2163445"/>
            <a:ext cx="43624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>
                <a:solidFill>
                  <a:schemeClr val="bg1"/>
                </a:solidFill>
                <a:latin typeface="汉仪细行楷简" panose="02010609000101010101" charset="-122"/>
                <a:ea typeface="汉仪细行楷简" panose="02010609000101010101" charset="-122"/>
                <a:cs typeface="汉仪细行楷简" panose="02010609000101010101" charset="-122"/>
              </a:rPr>
              <a:t>PART </a:t>
            </a:r>
            <a:r>
              <a:rPr lang="zh-CN" altLang="en-US" sz="7200">
                <a:solidFill>
                  <a:schemeClr val="bg1"/>
                </a:solidFill>
                <a:latin typeface="汉仪细行楷简" panose="02010609000101010101" charset="-122"/>
                <a:ea typeface="汉仪细行楷简" panose="02010609000101010101" charset="-122"/>
                <a:cs typeface="汉仪细行楷简" panose="02010609000101010101" charset="-122"/>
              </a:rPr>
              <a:t>②</a:t>
            </a:r>
            <a:endParaRPr lang="zh-CN" altLang="en-US" sz="7200">
              <a:solidFill>
                <a:schemeClr val="bg1"/>
              </a:solidFill>
              <a:latin typeface="汉仪细行楷简" panose="02010609000101010101" charset="-122"/>
              <a:ea typeface="汉仪细行楷简" panose="02010609000101010101" charset="-122"/>
              <a:cs typeface="汉仪细行楷简" panose="0201060900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36440" y="3587750"/>
            <a:ext cx="3084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汉仪细行楷简" panose="02010609000101010101" charset="-122"/>
                <a:ea typeface="汉仪细行楷简" panose="02010609000101010101" charset="-122"/>
              </a:rPr>
              <a:t>请单击添加标题</a:t>
            </a:r>
            <a:endParaRPr lang="zh-CN" altLang="en-US" sz="3200">
              <a:solidFill>
                <a:schemeClr val="bg1"/>
              </a:solidFill>
              <a:latin typeface="汉仪细行楷简" panose="02010609000101010101" charset="-122"/>
              <a:ea typeface="汉仪细行楷简" panose="02010609000101010101" charset="-122"/>
            </a:endParaRPr>
          </a:p>
        </p:txBody>
      </p:sp>
      <p:pic>
        <p:nvPicPr>
          <p:cNvPr id="2" name="图片 1" descr="河南省文明行为促进条例1 (7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天空ppt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6350"/>
            <a:ext cx="12207240" cy="68668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4655" y="415925"/>
            <a:ext cx="11371580" cy="602170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天空ppt 副本"/>
          <p:cNvPicPr>
            <a:picLocks noChangeAspect="1"/>
          </p:cNvPicPr>
          <p:nvPr/>
        </p:nvPicPr>
        <p:blipFill>
          <a:blip r:embed="rId1"/>
          <a:srcRect l="18402" t="-15" r="61088" b="64599"/>
          <a:stretch>
            <a:fillRect/>
          </a:stretch>
        </p:blipFill>
        <p:spPr>
          <a:xfrm>
            <a:off x="6215380" y="3668395"/>
            <a:ext cx="1699895" cy="1651635"/>
          </a:xfrm>
          <a:prstGeom prst="rect">
            <a:avLst/>
          </a:prstGeom>
        </p:spPr>
      </p:pic>
      <p:pic>
        <p:nvPicPr>
          <p:cNvPr id="7" name="图片 6" descr="天空ppt 副本"/>
          <p:cNvPicPr>
            <a:picLocks noChangeAspect="1"/>
          </p:cNvPicPr>
          <p:nvPr/>
        </p:nvPicPr>
        <p:blipFill>
          <a:blip r:embed="rId1"/>
          <a:srcRect l="56472" t="58512" r="19423"/>
          <a:stretch>
            <a:fillRect/>
          </a:stretch>
        </p:blipFill>
        <p:spPr>
          <a:xfrm>
            <a:off x="4305300" y="1829435"/>
            <a:ext cx="1704975" cy="16516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199505" y="1829435"/>
            <a:ext cx="1704340" cy="16516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05935" y="3667760"/>
            <a:ext cx="1704340" cy="16516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428115" y="2397760"/>
            <a:ext cx="2634615" cy="514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ts val="165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请在此处添加具体内容，文字尽量言简意赅，简单说明即可不必过于繁琐。</a:t>
            </a:r>
            <a:endParaRPr lang="zh-CN" altLang="en-US" sz="105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28115" y="4237355"/>
            <a:ext cx="2634615" cy="514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ts val="165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请在此处添加具体内容，文字尽量言简意赅，简单说明即可不必过于繁琐。</a:t>
            </a:r>
            <a:endParaRPr lang="zh-CN" altLang="en-US" sz="105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18170" y="2397760"/>
            <a:ext cx="2634615" cy="514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ts val="165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请在此处添加具体内容，文字尽量言简意赅，简单说明即可不必过于繁琐。</a:t>
            </a:r>
            <a:endParaRPr lang="zh-CN" altLang="en-US" sz="105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18170" y="4237355"/>
            <a:ext cx="2634615" cy="514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ts val="165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请在此处添加具体内容，文字尽量言简意赅，简单说明即可不必过于繁琐。</a:t>
            </a:r>
            <a:endParaRPr lang="zh-CN" altLang="en-US" sz="105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河南省文明行为促进条例1 (8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2540"/>
            <a:ext cx="12191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天空ppt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6350"/>
            <a:ext cx="12207240" cy="68668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4655" y="415925"/>
            <a:ext cx="11371580" cy="602170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Freeform 5"/>
          <p:cNvSpPr/>
          <p:nvPr/>
        </p:nvSpPr>
        <p:spPr bwMode="auto">
          <a:xfrm>
            <a:off x="2367280" y="1798955"/>
            <a:ext cx="2291080" cy="1782445"/>
          </a:xfrm>
          <a:custGeom>
            <a:avLst/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4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4"/>
                  <a:pt x="696" y="254"/>
                  <a:pt x="696" y="254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</a:path>
            </a:pathLst>
          </a:custGeom>
          <a:solidFill>
            <a:srgbClr val="AAC8E0"/>
          </a:solidFill>
          <a:ln>
            <a:noFill/>
          </a:ln>
        </p:spPr>
        <p:txBody>
          <a:bodyPr vert="horz" wrap="square" lIns="25713" tIns="12857" rIns="25713" bIns="12857" numCol="1" anchor="t" anchorCtr="0" compatLnSpc="1"/>
          <a:p>
            <a:pPr>
              <a:lnSpc>
                <a:spcPct val="120000"/>
              </a:lnSpc>
            </a:pPr>
            <a:endParaRPr lang="en-US" sz="395" b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Freeform 6"/>
          <p:cNvSpPr/>
          <p:nvPr/>
        </p:nvSpPr>
        <p:spPr bwMode="auto">
          <a:xfrm>
            <a:off x="7796530" y="1784985"/>
            <a:ext cx="2291080" cy="1785620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1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rgbClr val="4080B0"/>
          </a:solidFill>
          <a:ln>
            <a:noFill/>
          </a:ln>
        </p:spPr>
        <p:txBody>
          <a:bodyPr vert="horz" wrap="square" lIns="25713" tIns="12857" rIns="25713" bIns="12857" numCol="1" anchor="t" anchorCtr="0" compatLnSpc="1"/>
          <a:p>
            <a:pPr>
              <a:lnSpc>
                <a:spcPct val="120000"/>
              </a:lnSpc>
            </a:pPr>
            <a:endParaRPr lang="en-US" sz="395" b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Freeform 11"/>
          <p:cNvSpPr/>
          <p:nvPr/>
        </p:nvSpPr>
        <p:spPr bwMode="auto">
          <a:xfrm>
            <a:off x="5296535" y="1784985"/>
            <a:ext cx="1869440" cy="1785620"/>
          </a:xfrm>
          <a:custGeom>
            <a:avLst/>
            <a:gdLst>
              <a:gd name="T0" fmla="*/ 252 w 728"/>
              <a:gd name="T1" fmla="*/ 694 h 695"/>
              <a:gd name="T2" fmla="*/ 247 w 728"/>
              <a:gd name="T3" fmla="*/ 694 h 695"/>
              <a:gd name="T4" fmla="*/ 0 w 728"/>
              <a:gd name="T5" fmla="*/ 694 h 695"/>
              <a:gd name="T6" fmla="*/ 0 w 728"/>
              <a:gd name="T7" fmla="*/ 459 h 695"/>
              <a:gd name="T8" fmla="*/ 0 w 728"/>
              <a:gd name="T9" fmla="*/ 455 h 695"/>
              <a:gd name="T10" fmla="*/ 0 w 728"/>
              <a:gd name="T11" fmla="*/ 455 h 695"/>
              <a:gd name="T12" fmla="*/ 20 w 728"/>
              <a:gd name="T13" fmla="*/ 431 h 695"/>
              <a:gd name="T14" fmla="*/ 33 w 728"/>
              <a:gd name="T15" fmla="*/ 434 h 695"/>
              <a:gd name="T16" fmla="*/ 110 w 728"/>
              <a:gd name="T17" fmla="*/ 457 h 695"/>
              <a:gd name="T18" fmla="*/ 206 w 728"/>
              <a:gd name="T19" fmla="*/ 357 h 695"/>
              <a:gd name="T20" fmla="*/ 110 w 728"/>
              <a:gd name="T21" fmla="*/ 256 h 695"/>
              <a:gd name="T22" fmla="*/ 33 w 728"/>
              <a:gd name="T23" fmla="*/ 279 h 695"/>
              <a:gd name="T24" fmla="*/ 20 w 728"/>
              <a:gd name="T25" fmla="*/ 283 h 695"/>
              <a:gd name="T26" fmla="*/ 1 w 728"/>
              <a:gd name="T27" fmla="*/ 260 h 695"/>
              <a:gd name="T28" fmla="*/ 0 w 728"/>
              <a:gd name="T29" fmla="*/ 259 h 695"/>
              <a:gd name="T30" fmla="*/ 0 w 728"/>
              <a:gd name="T31" fmla="*/ 259 h 695"/>
              <a:gd name="T32" fmla="*/ 0 w 728"/>
              <a:gd name="T33" fmla="*/ 255 h 695"/>
              <a:gd name="T34" fmla="*/ 0 w 728"/>
              <a:gd name="T35" fmla="*/ 1 h 695"/>
              <a:gd name="T36" fmla="*/ 33 w 728"/>
              <a:gd name="T37" fmla="*/ 1 h 695"/>
              <a:gd name="T38" fmla="*/ 253 w 728"/>
              <a:gd name="T39" fmla="*/ 1 h 695"/>
              <a:gd name="T40" fmla="*/ 254 w 728"/>
              <a:gd name="T41" fmla="*/ 1 h 695"/>
              <a:gd name="T42" fmla="*/ 254 w 728"/>
              <a:gd name="T43" fmla="*/ 1 h 695"/>
              <a:gd name="T44" fmla="*/ 463 w 728"/>
              <a:gd name="T45" fmla="*/ 1 h 695"/>
              <a:gd name="T46" fmla="*/ 589 w 728"/>
              <a:gd name="T47" fmla="*/ 1 h 695"/>
              <a:gd name="T48" fmla="*/ 589 w 728"/>
              <a:gd name="T49" fmla="*/ 0 h 695"/>
              <a:gd name="T50" fmla="*/ 685 w 728"/>
              <a:gd name="T51" fmla="*/ 0 h 695"/>
              <a:gd name="T52" fmla="*/ 728 w 728"/>
              <a:gd name="T53" fmla="*/ 0 h 695"/>
              <a:gd name="T54" fmla="*/ 728 w 728"/>
              <a:gd name="T55" fmla="*/ 255 h 695"/>
              <a:gd name="T56" fmla="*/ 728 w 728"/>
              <a:gd name="T57" fmla="*/ 260 h 695"/>
              <a:gd name="T58" fmla="*/ 709 w 728"/>
              <a:gd name="T59" fmla="*/ 282 h 695"/>
              <a:gd name="T60" fmla="*/ 695 w 728"/>
              <a:gd name="T61" fmla="*/ 279 h 695"/>
              <a:gd name="T62" fmla="*/ 619 w 728"/>
              <a:gd name="T63" fmla="*/ 256 h 695"/>
              <a:gd name="T64" fmla="*/ 523 w 728"/>
              <a:gd name="T65" fmla="*/ 356 h 695"/>
              <a:gd name="T66" fmla="*/ 619 w 728"/>
              <a:gd name="T67" fmla="*/ 457 h 695"/>
              <a:gd name="T68" fmla="*/ 695 w 728"/>
              <a:gd name="T69" fmla="*/ 434 h 695"/>
              <a:gd name="T70" fmla="*/ 709 w 728"/>
              <a:gd name="T71" fmla="*/ 431 h 695"/>
              <a:gd name="T72" fmla="*/ 728 w 728"/>
              <a:gd name="T73" fmla="*/ 454 h 695"/>
              <a:gd name="T74" fmla="*/ 728 w 728"/>
              <a:gd name="T75" fmla="*/ 459 h 695"/>
              <a:gd name="T76" fmla="*/ 728 w 728"/>
              <a:gd name="T77" fmla="*/ 694 h 695"/>
              <a:gd name="T78" fmla="*/ 679 w 728"/>
              <a:gd name="T79" fmla="*/ 694 h 695"/>
              <a:gd name="T80" fmla="*/ 679 w 728"/>
              <a:gd name="T81" fmla="*/ 694 h 695"/>
              <a:gd name="T82" fmla="*/ 461 w 728"/>
              <a:gd name="T83" fmla="*/ 694 h 695"/>
              <a:gd name="T84" fmla="*/ 454 w 728"/>
              <a:gd name="T85" fmla="*/ 694 h 695"/>
              <a:gd name="T86" fmla="*/ 454 w 728"/>
              <a:gd name="T87" fmla="*/ 694 h 695"/>
              <a:gd name="T88" fmla="*/ 434 w 728"/>
              <a:gd name="T89" fmla="*/ 684 h 695"/>
              <a:gd name="T90" fmla="*/ 436 w 728"/>
              <a:gd name="T91" fmla="*/ 663 h 695"/>
              <a:gd name="T92" fmla="*/ 461 w 728"/>
              <a:gd name="T93" fmla="*/ 590 h 695"/>
              <a:gd name="T94" fmla="*/ 355 w 728"/>
              <a:gd name="T95" fmla="*/ 499 h 695"/>
              <a:gd name="T96" fmla="*/ 249 w 728"/>
              <a:gd name="T97" fmla="*/ 590 h 695"/>
              <a:gd name="T98" fmla="*/ 274 w 728"/>
              <a:gd name="T99" fmla="*/ 663 h 695"/>
              <a:gd name="T100" fmla="*/ 275 w 728"/>
              <a:gd name="T101" fmla="*/ 684 h 695"/>
              <a:gd name="T102" fmla="*/ 254 w 728"/>
              <a:gd name="T103" fmla="*/ 695 h 695"/>
              <a:gd name="T104" fmla="*/ 252 w 728"/>
              <a:gd name="T105" fmla="*/ 694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695">
                <a:moveTo>
                  <a:pt x="252" y="694"/>
                </a:moveTo>
                <a:cubicBezTo>
                  <a:pt x="247" y="694"/>
                  <a:pt x="247" y="694"/>
                  <a:pt x="247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1" y="449"/>
                  <a:pt x="4" y="431"/>
                  <a:pt x="20" y="431"/>
                </a:cubicBezTo>
                <a:cubicBezTo>
                  <a:pt x="24" y="431"/>
                  <a:pt x="28" y="432"/>
                  <a:pt x="33" y="434"/>
                </a:cubicBezTo>
                <a:cubicBezTo>
                  <a:pt x="38" y="436"/>
                  <a:pt x="84" y="457"/>
                  <a:pt x="110" y="457"/>
                </a:cubicBezTo>
                <a:cubicBezTo>
                  <a:pt x="163" y="457"/>
                  <a:pt x="206" y="412"/>
                  <a:pt x="206" y="357"/>
                </a:cubicBezTo>
                <a:cubicBezTo>
                  <a:pt x="206" y="301"/>
                  <a:pt x="163" y="256"/>
                  <a:pt x="110" y="256"/>
                </a:cubicBezTo>
                <a:cubicBezTo>
                  <a:pt x="84" y="256"/>
                  <a:pt x="38" y="277"/>
                  <a:pt x="33" y="279"/>
                </a:cubicBezTo>
                <a:cubicBezTo>
                  <a:pt x="28" y="281"/>
                  <a:pt x="24" y="283"/>
                  <a:pt x="20" y="283"/>
                </a:cubicBezTo>
                <a:cubicBezTo>
                  <a:pt x="5" y="283"/>
                  <a:pt x="1" y="267"/>
                  <a:pt x="1" y="260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8"/>
                  <a:pt x="0" y="255"/>
                  <a:pt x="0" y="255"/>
                </a:cubicBezTo>
                <a:cubicBezTo>
                  <a:pt x="0" y="1"/>
                  <a:pt x="0" y="1"/>
                  <a:pt x="0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253" y="1"/>
                  <a:pt x="253" y="1"/>
                  <a:pt x="253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589" y="1"/>
                  <a:pt x="589" y="1"/>
                  <a:pt x="589" y="1"/>
                </a:cubicBezTo>
                <a:cubicBezTo>
                  <a:pt x="589" y="0"/>
                  <a:pt x="589" y="0"/>
                  <a:pt x="589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712" y="0"/>
                  <a:pt x="728" y="0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7"/>
                  <a:pt x="728" y="259"/>
                  <a:pt x="728" y="260"/>
                </a:cubicBezTo>
                <a:cubicBezTo>
                  <a:pt x="727" y="266"/>
                  <a:pt x="724" y="282"/>
                  <a:pt x="709" y="282"/>
                </a:cubicBezTo>
                <a:cubicBezTo>
                  <a:pt x="705" y="282"/>
                  <a:pt x="700" y="281"/>
                  <a:pt x="695" y="279"/>
                </a:cubicBezTo>
                <a:cubicBezTo>
                  <a:pt x="690" y="277"/>
                  <a:pt x="645" y="256"/>
                  <a:pt x="619" y="256"/>
                </a:cubicBezTo>
                <a:cubicBezTo>
                  <a:pt x="566" y="256"/>
                  <a:pt x="523" y="301"/>
                  <a:pt x="523" y="356"/>
                </a:cubicBezTo>
                <a:cubicBezTo>
                  <a:pt x="523" y="412"/>
                  <a:pt x="566" y="457"/>
                  <a:pt x="619" y="457"/>
                </a:cubicBezTo>
                <a:cubicBezTo>
                  <a:pt x="645" y="457"/>
                  <a:pt x="690" y="436"/>
                  <a:pt x="695" y="434"/>
                </a:cubicBezTo>
                <a:cubicBezTo>
                  <a:pt x="700" y="432"/>
                  <a:pt x="705" y="431"/>
                  <a:pt x="709" y="431"/>
                </a:cubicBezTo>
                <a:cubicBezTo>
                  <a:pt x="724" y="431"/>
                  <a:pt x="728" y="447"/>
                  <a:pt x="728" y="454"/>
                </a:cubicBezTo>
                <a:cubicBezTo>
                  <a:pt x="728" y="459"/>
                  <a:pt x="728" y="459"/>
                  <a:pt x="728" y="459"/>
                </a:cubicBezTo>
                <a:cubicBezTo>
                  <a:pt x="728" y="694"/>
                  <a:pt x="728" y="694"/>
                  <a:pt x="728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461" y="694"/>
                  <a:pt x="461" y="694"/>
                  <a:pt x="461" y="694"/>
                </a:cubicBezTo>
                <a:cubicBezTo>
                  <a:pt x="458" y="694"/>
                  <a:pt x="455" y="694"/>
                  <a:pt x="454" y="694"/>
                </a:cubicBezTo>
                <a:cubicBezTo>
                  <a:pt x="454" y="694"/>
                  <a:pt x="454" y="694"/>
                  <a:pt x="454" y="694"/>
                </a:cubicBezTo>
                <a:cubicBezTo>
                  <a:pt x="445" y="693"/>
                  <a:pt x="438" y="689"/>
                  <a:pt x="434" y="684"/>
                </a:cubicBezTo>
                <a:cubicBezTo>
                  <a:pt x="431" y="677"/>
                  <a:pt x="433" y="669"/>
                  <a:pt x="436" y="663"/>
                </a:cubicBezTo>
                <a:cubicBezTo>
                  <a:pt x="439" y="659"/>
                  <a:pt x="461" y="615"/>
                  <a:pt x="461" y="590"/>
                </a:cubicBezTo>
                <a:cubicBezTo>
                  <a:pt x="461" y="540"/>
                  <a:pt x="413" y="499"/>
                  <a:pt x="355" y="499"/>
                </a:cubicBezTo>
                <a:cubicBezTo>
                  <a:pt x="296" y="499"/>
                  <a:pt x="249" y="540"/>
                  <a:pt x="249" y="590"/>
                </a:cubicBezTo>
                <a:cubicBezTo>
                  <a:pt x="249" y="615"/>
                  <a:pt x="271" y="659"/>
                  <a:pt x="274" y="663"/>
                </a:cubicBezTo>
                <a:cubicBezTo>
                  <a:pt x="278" y="671"/>
                  <a:pt x="278" y="679"/>
                  <a:pt x="275" y="684"/>
                </a:cubicBezTo>
                <a:cubicBezTo>
                  <a:pt x="272" y="690"/>
                  <a:pt x="264" y="693"/>
                  <a:pt x="254" y="695"/>
                </a:cubicBezTo>
                <a:cubicBezTo>
                  <a:pt x="253" y="694"/>
                  <a:pt x="252" y="694"/>
                  <a:pt x="252" y="694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25713" tIns="12857" rIns="25713" bIns="12857" numCol="1" anchor="t" anchorCtr="0" compatLnSpc="1"/>
          <a:p>
            <a:pPr>
              <a:lnSpc>
                <a:spcPct val="120000"/>
              </a:lnSpc>
            </a:pPr>
            <a:endParaRPr lang="en-US" sz="395" b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Rectangle 26"/>
          <p:cNvSpPr/>
          <p:nvPr/>
        </p:nvSpPr>
        <p:spPr>
          <a:xfrm>
            <a:off x="2869565" y="2399665"/>
            <a:ext cx="706755" cy="48514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sz="25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Lato Regular"/>
                <a:sym typeface="Arial" panose="020B0604020202020204" pitchFamily="34" charset="0"/>
              </a:rPr>
              <a:t>01 </a:t>
            </a:r>
            <a:endParaRPr lang="en-US" sz="25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9" name="Rectangle 27"/>
          <p:cNvSpPr/>
          <p:nvPr/>
        </p:nvSpPr>
        <p:spPr>
          <a:xfrm>
            <a:off x="5843270" y="2399665"/>
            <a:ext cx="706755" cy="48514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sz="25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Lato Regular"/>
                <a:sym typeface="Arial" panose="020B0604020202020204" pitchFamily="34" charset="0"/>
              </a:rPr>
              <a:t>02 </a:t>
            </a:r>
            <a:endParaRPr lang="en-US" sz="25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10" name="Rectangle 28"/>
          <p:cNvSpPr/>
          <p:nvPr/>
        </p:nvSpPr>
        <p:spPr>
          <a:xfrm>
            <a:off x="8730615" y="2379345"/>
            <a:ext cx="706755" cy="48514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sz="25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Lato Regular"/>
                <a:sym typeface="Arial" panose="020B0604020202020204" pitchFamily="34" charset="0"/>
              </a:rPr>
              <a:t>03 </a:t>
            </a:r>
            <a:endParaRPr lang="en-US" sz="25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534435" y="4187784"/>
            <a:ext cx="1305796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534434" y="4569368"/>
            <a:ext cx="1714856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98"/>
          <p:cNvSpPr txBox="1"/>
          <p:nvPr/>
        </p:nvSpPr>
        <p:spPr>
          <a:xfrm>
            <a:off x="5450990" y="4187784"/>
            <a:ext cx="1305796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2" name="TextBox 100"/>
          <p:cNvSpPr txBox="1"/>
          <p:nvPr/>
        </p:nvSpPr>
        <p:spPr>
          <a:xfrm>
            <a:off x="5450989" y="4569368"/>
            <a:ext cx="1714856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98"/>
          <p:cNvSpPr txBox="1"/>
          <p:nvPr/>
        </p:nvSpPr>
        <p:spPr>
          <a:xfrm>
            <a:off x="8372625" y="4187784"/>
            <a:ext cx="1305796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14" name="TextBox 100"/>
          <p:cNvSpPr txBox="1"/>
          <p:nvPr/>
        </p:nvSpPr>
        <p:spPr>
          <a:xfrm>
            <a:off x="8372624" y="4569368"/>
            <a:ext cx="1714856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河南省文明行为促进条例1 (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2540"/>
            <a:ext cx="1219581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jb3VudCI6MSwiaGRpZCI6IjQ3NzkyNDJjNzQzZTI4MzczOGI2NmQyNzIxNGQ0MDc4IiwidXNlckNvdW50Ijox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1756</Words>
  <Application>WPS 演示</Application>
  <PresentationFormat>宽屏</PresentationFormat>
  <Paragraphs>156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汉仪行楷简</vt:lpstr>
      <vt:lpstr>汉仪细行楷简</vt:lpstr>
      <vt:lpstr>微软雅黑</vt:lpstr>
      <vt:lpstr>Lato Regular</vt:lpstr>
      <vt:lpstr>Segoe Print</vt:lpstr>
      <vt:lpstr>Lato Black</vt:lpstr>
      <vt:lpstr>Gill Sans</vt:lpstr>
      <vt:lpstr>Calibri</vt:lpstr>
      <vt:lpstr>Arial Unicode MS</vt:lpstr>
      <vt:lpstr>Gill Sans MT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张玉洁</cp:lastModifiedBy>
  <cp:revision>28</cp:revision>
  <dcterms:created xsi:type="dcterms:W3CDTF">2019-08-29T01:41:00Z</dcterms:created>
  <dcterms:modified xsi:type="dcterms:W3CDTF">2024-03-04T01:58:50Z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KSOTemplateUUID">
    <vt:lpwstr>v1.0_mb_IdvP2rbl1q9lNaNITC+27w==</vt:lpwstr>
  </property>
  <property fmtid="{D5CDD505-2E9C-101B-9397-08002B2CF9AE}" pid="4" name="ICV">
    <vt:lpwstr>0A3656D2FF6F4EAC945324A4D41EADC5_11</vt:lpwstr>
  </property>
</Properties>
</file>